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5714" autoAdjust="0"/>
  </p:normalViewPr>
  <p:slideViewPr>
    <p:cSldViewPr snapToGrid="0">
      <p:cViewPr varScale="1">
        <p:scale>
          <a:sx n="109" d="100"/>
          <a:sy n="109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11A1C-6B4C-4816-87CE-ED4D1925AB9E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7577-088F-4157-A1D8-B30D66AB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4FAE9-965C-4DC1-9C93-665DEA27AA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36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8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9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6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389" y="103428"/>
            <a:ext cx="438944" cy="38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6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3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0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9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4D5F-F74A-425F-9630-B2ADB4471DA1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2D60-AE97-4789-851F-C64B607D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6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6B8CC7F-3622-46E3-9272-E1956397D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4905" cy="456278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3FE55B4-2EE5-4A4A-AD80-1A14F660F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4906" y="0"/>
            <a:ext cx="795640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267E9C1-58F1-46EE-9BBE-108764BF9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100" y="5213751"/>
            <a:ext cx="6409838" cy="805978"/>
          </a:xfrm>
        </p:spPr>
        <p:txBody>
          <a:bodyPr anchor="b">
            <a:no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Paul Anderson, Ph.D.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Department of Computer Science &amp; 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Software Engineering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California Polytechnic State University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62B8A8C-A996-46DA-AB61-1A4DD7073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" y="2"/>
            <a:ext cx="3799103" cy="3822917"/>
          </a:xfrm>
          <a:custGeom>
            <a:avLst/>
            <a:gdLst>
              <a:gd name="connsiteX0" fmla="*/ 370922 w 3799103"/>
              <a:gd name="connsiteY0" fmla="*/ 0 h 3822917"/>
              <a:gd name="connsiteX1" fmla="*/ 2961741 w 3799103"/>
              <a:gd name="connsiteY1" fmla="*/ 0 h 3822917"/>
              <a:gd name="connsiteX2" fmla="*/ 3023310 w 3799103"/>
              <a:gd name="connsiteY2" fmla="*/ 46041 h 3822917"/>
              <a:gd name="connsiteX3" fmla="*/ 3799103 w 3799103"/>
              <a:gd name="connsiteY3" fmla="*/ 1691074 h 3822917"/>
              <a:gd name="connsiteX4" fmla="*/ 1667260 w 3799103"/>
              <a:gd name="connsiteY4" fmla="*/ 3822917 h 3822917"/>
              <a:gd name="connsiteX5" fmla="*/ 22227 w 3799103"/>
              <a:gd name="connsiteY5" fmla="*/ 3047124 h 3822917"/>
              <a:gd name="connsiteX6" fmla="*/ 0 w 3799103"/>
              <a:gd name="connsiteY6" fmla="*/ 3017401 h 3822917"/>
              <a:gd name="connsiteX7" fmla="*/ 0 w 3799103"/>
              <a:gd name="connsiteY7" fmla="*/ 364747 h 3822917"/>
              <a:gd name="connsiteX8" fmla="*/ 22227 w 3799103"/>
              <a:gd name="connsiteY8" fmla="*/ 335024 h 3822917"/>
              <a:gd name="connsiteX9" fmla="*/ 351088 w 3799103"/>
              <a:gd name="connsiteY9" fmla="*/ 13924 h 38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9103" h="3822917">
                <a:moveTo>
                  <a:pt x="370922" y="0"/>
                </a:moveTo>
                <a:lnTo>
                  <a:pt x="2961741" y="0"/>
                </a:lnTo>
                <a:lnTo>
                  <a:pt x="3023310" y="46041"/>
                </a:lnTo>
                <a:cubicBezTo>
                  <a:pt x="3497106" y="437052"/>
                  <a:pt x="3799103" y="1028796"/>
                  <a:pt x="3799103" y="1691074"/>
                </a:cubicBezTo>
                <a:cubicBezTo>
                  <a:pt x="3799103" y="2868458"/>
                  <a:pt x="2844644" y="3822917"/>
                  <a:pt x="1667260" y="3822917"/>
                </a:cubicBezTo>
                <a:cubicBezTo>
                  <a:pt x="1004982" y="3822917"/>
                  <a:pt x="413238" y="3520920"/>
                  <a:pt x="22227" y="3047124"/>
                </a:cubicBezTo>
                <a:lnTo>
                  <a:pt x="0" y="3017401"/>
                </a:lnTo>
                <a:lnTo>
                  <a:pt x="0" y="364747"/>
                </a:lnTo>
                <a:lnTo>
                  <a:pt x="22227" y="335024"/>
                </a:lnTo>
                <a:cubicBezTo>
                  <a:pt x="119980" y="216575"/>
                  <a:pt x="230278" y="108864"/>
                  <a:pt x="351088" y="139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close up of text on a white background&#10;&#10;Description automatically generate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00" y="543259"/>
            <a:ext cx="2629584" cy="2322229"/>
          </a:xfrm>
          <a:prstGeom prst="rect">
            <a:avLst/>
          </a:prstGeom>
        </p:spPr>
      </p:pic>
      <p:sp>
        <p:nvSpPr>
          <p:cNvPr id="79" name="Freeform 63">
            <a:extLst>
              <a:ext uri="{FF2B5EF4-FFF2-40B4-BE49-F238E27FC236}">
                <a16:creationId xmlns:a16="http://schemas.microsoft.com/office/drawing/2014/main" id="{F429BE5F-6DE0-4144-A557-3BE62DC2D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1589" y="2057400"/>
            <a:ext cx="4310411" cy="4800600"/>
          </a:xfrm>
          <a:custGeom>
            <a:avLst/>
            <a:gdLst>
              <a:gd name="connsiteX0" fmla="*/ 2631284 w 4180773"/>
              <a:gd name="connsiteY0" fmla="*/ 0 h 4656219"/>
              <a:gd name="connsiteX1" fmla="*/ 4102460 w 4180773"/>
              <a:gd name="connsiteY1" fmla="*/ 449382 h 4656219"/>
              <a:gd name="connsiteX2" fmla="*/ 4180773 w 4180773"/>
              <a:gd name="connsiteY2" fmla="*/ 507944 h 4656219"/>
              <a:gd name="connsiteX3" fmla="*/ 4180773 w 4180773"/>
              <a:gd name="connsiteY3" fmla="*/ 4656219 h 4656219"/>
              <a:gd name="connsiteX4" fmla="*/ 951501 w 4180773"/>
              <a:gd name="connsiteY4" fmla="*/ 4656219 h 4656219"/>
              <a:gd name="connsiteX5" fmla="*/ 770685 w 4180773"/>
              <a:gd name="connsiteY5" fmla="*/ 4491883 h 4656219"/>
              <a:gd name="connsiteX6" fmla="*/ 0 w 4180773"/>
              <a:gd name="connsiteY6" fmla="*/ 2631284 h 4656219"/>
              <a:gd name="connsiteX7" fmla="*/ 2631284 w 4180773"/>
              <a:gd name="connsiteY7" fmla="*/ 0 h 465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0773" h="4656219">
                <a:moveTo>
                  <a:pt x="2631284" y="0"/>
                </a:moveTo>
                <a:cubicBezTo>
                  <a:pt x="3176241" y="0"/>
                  <a:pt x="3682504" y="165666"/>
                  <a:pt x="4102460" y="449382"/>
                </a:cubicBezTo>
                <a:lnTo>
                  <a:pt x="4180773" y="507944"/>
                </a:lnTo>
                <a:lnTo>
                  <a:pt x="4180773" y="4656219"/>
                </a:lnTo>
                <a:lnTo>
                  <a:pt x="951501" y="4656219"/>
                </a:lnTo>
                <a:lnTo>
                  <a:pt x="770685" y="4491883"/>
                </a:lnTo>
                <a:cubicBezTo>
                  <a:pt x="294517" y="4015714"/>
                  <a:pt x="0" y="3357893"/>
                  <a:pt x="0" y="2631284"/>
                </a:cubicBezTo>
                <a:cubicBezTo>
                  <a:pt x="0" y="1178066"/>
                  <a:pt x="1178066" y="0"/>
                  <a:pt x="2631284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E1EFC02-FB03-4241-83C8-4FBA4CAD6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7624" y="0"/>
            <a:ext cx="3383280" cy="2942512"/>
          </a:xfrm>
          <a:custGeom>
            <a:avLst/>
            <a:gdLst>
              <a:gd name="connsiteX0" fmla="*/ 555657 w 3383280"/>
              <a:gd name="connsiteY0" fmla="*/ 0 h 2942512"/>
              <a:gd name="connsiteX1" fmla="*/ 2827623 w 3383280"/>
              <a:gd name="connsiteY1" fmla="*/ 0 h 2942512"/>
              <a:gd name="connsiteX2" fmla="*/ 2887810 w 3383280"/>
              <a:gd name="connsiteY2" fmla="*/ 54702 h 2942512"/>
              <a:gd name="connsiteX3" fmla="*/ 3383280 w 3383280"/>
              <a:gd name="connsiteY3" fmla="*/ 1250872 h 2942512"/>
              <a:gd name="connsiteX4" fmla="*/ 1691640 w 3383280"/>
              <a:gd name="connsiteY4" fmla="*/ 2942512 h 2942512"/>
              <a:gd name="connsiteX5" fmla="*/ 0 w 3383280"/>
              <a:gd name="connsiteY5" fmla="*/ 1250872 h 2942512"/>
              <a:gd name="connsiteX6" fmla="*/ 495470 w 3383280"/>
              <a:gd name="connsiteY6" fmla="*/ 54702 h 29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3280" h="2942512">
                <a:moveTo>
                  <a:pt x="555657" y="0"/>
                </a:moveTo>
                <a:lnTo>
                  <a:pt x="2827623" y="0"/>
                </a:lnTo>
                <a:lnTo>
                  <a:pt x="2887810" y="54702"/>
                </a:lnTo>
                <a:cubicBezTo>
                  <a:pt x="3193937" y="360829"/>
                  <a:pt x="3383280" y="783739"/>
                  <a:pt x="3383280" y="1250872"/>
                </a:cubicBezTo>
                <a:cubicBezTo>
                  <a:pt x="3383280" y="2185139"/>
                  <a:pt x="2625907" y="2942512"/>
                  <a:pt x="1691640" y="2942512"/>
                </a:cubicBezTo>
                <a:cubicBezTo>
                  <a:pt x="757373" y="2942512"/>
                  <a:pt x="0" y="2185139"/>
                  <a:pt x="0" y="1250872"/>
                </a:cubicBezTo>
                <a:cubicBezTo>
                  <a:pt x="0" y="783739"/>
                  <a:pt x="189344" y="360829"/>
                  <a:pt x="495470" y="54702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9C516581-2317-524D-BC4C-F026D0FF61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6561" y="1053960"/>
            <a:ext cx="2365405" cy="561783"/>
          </a:xfrm>
          <a:prstGeom prst="rect">
            <a:avLst/>
          </a:prstGeom>
        </p:spPr>
      </p:pic>
      <p:pic>
        <p:nvPicPr>
          <p:cNvPr id="1026" name="Picture 2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EBA64EB6-9202-E044-8E69-790FE053B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4899" y="3749810"/>
            <a:ext cx="3217333" cy="214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61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Paul E</dc:creator>
  <cp:lastModifiedBy>Anderson, Paul E</cp:lastModifiedBy>
  <cp:revision>1</cp:revision>
  <dcterms:created xsi:type="dcterms:W3CDTF">2019-09-18T21:57:47Z</dcterms:created>
  <dcterms:modified xsi:type="dcterms:W3CDTF">2019-09-18T21:58:10Z</dcterms:modified>
</cp:coreProperties>
</file>